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382"/>
    <a:srgbClr val="00ABC8"/>
    <a:srgbClr val="E4E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0"/>
  </p:normalViewPr>
  <p:slideViewPr>
    <p:cSldViewPr snapToGrid="0" snapToObjects="1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286223-FEDC-7843-B279-9392535CB8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D953C4-60E4-0441-8B84-06B8F0CACB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975350"/>
            <a:ext cx="12192000" cy="882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988DFC-F67E-5A44-A232-192D81278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3452204"/>
            <a:ext cx="8513523" cy="1583259"/>
          </a:xfrm>
        </p:spPr>
        <p:txBody>
          <a:bodyPr anchor="t" anchorCtr="0">
            <a:normAutofit/>
          </a:bodyPr>
          <a:lstStyle>
            <a:lvl1pPr algn="l">
              <a:defRPr sz="3600" b="1">
                <a:solidFill>
                  <a:srgbClr val="2253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4A01EB-74B7-8B41-AF74-35D10A4C32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31299" y="5135672"/>
            <a:ext cx="7684828" cy="65135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253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154F39-D937-8140-9441-D995C0942BC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3825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53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1949017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E769941-21DE-8F4B-8BF1-1B51FD2050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3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77425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00A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997294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34FB63-0E27-F34D-8951-DF77CAA50EBD}"/>
              </a:ext>
            </a:extLst>
          </p:cNvPr>
          <p:cNvSpPr/>
          <p:nvPr userDrawn="1"/>
        </p:nvSpPr>
        <p:spPr>
          <a:xfrm>
            <a:off x="1" y="130629"/>
            <a:ext cx="12192000" cy="6727372"/>
          </a:xfrm>
          <a:prstGeom prst="rect">
            <a:avLst/>
          </a:prstGeom>
          <a:solidFill>
            <a:srgbClr val="225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61068" y="3112799"/>
            <a:ext cx="8428886" cy="1105291"/>
          </a:xfrm>
        </p:spPr>
        <p:txBody>
          <a:bodyPr anchor="t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3814806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B22FF-DCEF-6140-9777-5D63100F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EB179-E09B-A442-B022-9164DEFAC2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63E81-238F-5748-94C2-2E451907C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6A71-FBB0-994C-873E-7A652609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843E5-99F3-3F4E-9B62-76144AD1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77BFB-D4F6-AB42-8BB1-C7FC9D66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9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3A00-A4FA-1B41-8C1B-ECA57E8C8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AE764-77AA-8549-8A39-4657A606F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344BD-13FD-6D4B-B863-032E870683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8AA8AE-A0B0-4247-96F5-8223B0B20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07BB43-1DF0-8646-8EC7-9E312EF78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0EEE92-266B-8A49-8C69-B5D99FF4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E374EC-1A91-DD40-A080-D426F510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F1296-174F-4345-9E23-6A026DC4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16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DD85C-1D54-BB4F-A5CC-DC7C32F74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2621-480D-CB47-AEDF-871EB04D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430A2-AF14-5247-8446-A701B4EE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04A063-BF4C-534F-AE22-9C80E4B0D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65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14B66D-E292-D24B-B8F4-DC12E9843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CC68BD-120B-B84B-8880-C0AAD0609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9BF2D0-5AEF-2D47-856D-590B8F1B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71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7EF30-026C-0D42-8CB0-DD429C1B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EA2D8-57CA-E948-AB51-3CF7204A3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AA0409-1167-864F-8514-4BAACC1E9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77EFF-2025-A542-9F50-BD0015410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E6833-49B0-9E45-8B5C-91AF4652F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FD48F-85B5-A54B-9800-BADC3E5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09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279B-7B98-3F4D-B2A2-9412895F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6A252-DC44-2848-855B-1B1B078D2F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43363-F328-4943-9652-28365AE9A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D01F4-87DF-064E-A33E-A8FFFE600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21781-9729-9D4C-928E-26FD163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D1ADC-6A40-5043-9464-A9E1990B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1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37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8C47-2E63-964A-B282-D015EE04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AFEDA6-C770-644C-9657-5F5F8984B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75FFB-C5E7-D940-9AA1-9ADFFD673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500A3-AB51-D545-8C21-F34E43E6B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8574F-8586-484E-9403-5430AC41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5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B87342-0CC9-094F-B71A-BE034E77E8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228FDA-0F44-E64A-8F6C-B79F17D90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8F6AA-760D-3A4C-9F2B-E7724D28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BA7-6243-504C-B3D2-5C1F8801F8CC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5BA36-AB42-A549-B7B2-2057E317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C6286-6EB3-684F-9FDD-19235A602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52BD-4E8E-9849-A90E-35A34C90B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6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4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3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53CCABD-2541-3E49-84C6-F823998E82CC}"/>
              </a:ext>
            </a:extLst>
          </p:cNvPr>
          <p:cNvSpPr/>
          <p:nvPr userDrawn="1"/>
        </p:nvSpPr>
        <p:spPr>
          <a:xfrm>
            <a:off x="-112734" y="1578279"/>
            <a:ext cx="12400767" cy="4183694"/>
          </a:xfrm>
          <a:prstGeom prst="rect">
            <a:avLst/>
          </a:prstGeom>
          <a:solidFill>
            <a:srgbClr val="E4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A6B57-7D14-AC46-A601-5E884DCE3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969000"/>
            <a:ext cx="12192000" cy="88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40412D-B034-4A4D-B53A-9B5E09DFE4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89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8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endParaRPr lang="en-US" dirty="0">
              <a:solidFill>
                <a:srgbClr val="22538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rgbClr val="225382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3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C5D118-9DFB-CB4E-8904-293130B6C5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EEAC2B-8619-F247-A074-2FC73808A0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1787" y="5960278"/>
            <a:ext cx="2091846" cy="576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E56B31-D55F-5949-98AC-8C48A237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42D73-B4A5-C84D-B88F-E4C5D6D33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252" y="166278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B67BD-A973-9442-8AB2-0EE6A6D4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09367" y="6193512"/>
            <a:ext cx="827762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D4F0-C0CE-9B4D-99FE-26A649A3D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9411" y="6193512"/>
            <a:ext cx="41148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AF734-9828-0F45-905E-3C7ACFC6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0030" y="6193512"/>
            <a:ext cx="2743200" cy="365125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3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3D2557F-B04A-734C-A131-F0519EEC0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4432CD-E142-FF4B-A2BD-675C2BDD55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4787900"/>
            <a:ext cx="12192000" cy="20701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E94EE2F-251B-2243-8086-F329ED5321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09529" y="4722313"/>
            <a:ext cx="2909417" cy="801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4E7AD8-7231-8D4E-BBB4-03A3D20F65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8564" y="3457183"/>
            <a:ext cx="8428886" cy="1105291"/>
          </a:xfrm>
        </p:spPr>
        <p:txBody>
          <a:bodyPr anchor="t" anchorCtr="0"/>
          <a:lstStyle>
            <a:lvl1pPr>
              <a:defRPr sz="6000"/>
            </a:lvl1pPr>
          </a:lstStyle>
          <a:p>
            <a:r>
              <a:rPr lang="en-US" dirty="0"/>
              <a:t>Break Slide</a:t>
            </a:r>
          </a:p>
        </p:txBody>
      </p:sp>
    </p:spTree>
    <p:extLst>
      <p:ext uri="{BB962C8B-B14F-4D97-AF65-F5344CB8AC3E}">
        <p14:creationId xmlns:p14="http://schemas.microsoft.com/office/powerpoint/2010/main" val="267496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83FA7C-0533-E045-884E-6653016C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989"/>
            <a:ext cx="10515600" cy="6137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E2CD5-CBFF-C549-B568-CDD8450CF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3C4D-F56E-494F-BA48-3ABA1BCDB4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84FBA7-6243-504C-B3D2-5C1F8801F8CC}" type="datetimeFigureOut">
              <a:rPr lang="en-US" smtClean="0"/>
              <a:pPr/>
              <a:t>7/11/2022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075DE-F376-2D46-ACA6-B1A3796817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76E3-8E31-B245-91A6-A1D8FE06B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02C52BD-4E8E-9849-A90E-35A34C90BF82}" type="slidenum">
              <a:rPr lang="en-US" smtClean="0"/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7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4" r:id="rId6"/>
    <p:sldLayoutId id="2147483663" r:id="rId7"/>
    <p:sldLayoutId id="2147483665" r:id="rId8"/>
    <p:sldLayoutId id="2147483651" r:id="rId9"/>
    <p:sldLayoutId id="2147483666" r:id="rId10"/>
    <p:sldLayoutId id="2147483667" r:id="rId11"/>
    <p:sldLayoutId id="2147483668" r:id="rId12"/>
    <p:sldLayoutId id="2147483669" r:id="rId13"/>
    <p:sldLayoutId id="2147483652" r:id="rId14"/>
    <p:sldLayoutId id="2147483653" r:id="rId15"/>
    <p:sldLayoutId id="2147483654" r:id="rId16"/>
    <p:sldLayoutId id="2147483655" r:id="rId17"/>
    <p:sldLayoutId id="2147483656" r:id="rId18"/>
    <p:sldLayoutId id="2147483657" r:id="rId19"/>
    <p:sldLayoutId id="2147483658" r:id="rId20"/>
    <p:sldLayoutId id="214748365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2538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Xgdobis2HwI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B7D6-D386-4194-9255-89A52EEC0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PRIORITY INTRO TO GEAR 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1CA50-5903-4065-BF09-431B95154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YouTube video link -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https://youtu.be/Xgdobis2HwI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807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8D29F5C-6DB2-544B-87CF-B14B85C745F0}" vid="{321A22BE-AFC3-AC47-9EB9-A3E1BF47B2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WV_GEAR_UP_PowerPointTemplate</Template>
  <TotalTime>36</TotalTime>
  <Words>16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PRIORITY INTRO TO GEAR UP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Manuel</dc:creator>
  <cp:lastModifiedBy>Emily Hammond</cp:lastModifiedBy>
  <cp:revision>3</cp:revision>
  <dcterms:created xsi:type="dcterms:W3CDTF">2022-01-03T16:04:01Z</dcterms:created>
  <dcterms:modified xsi:type="dcterms:W3CDTF">2022-07-11T13:47:39Z</dcterms:modified>
</cp:coreProperties>
</file>